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EC0D7D-3EFD-4D32-ABFC-1E9C63163E23}" type="datetimeFigureOut">
              <a:rPr lang="he-IL" smtClean="0"/>
              <a:t>א'/טבת/תשע"ט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5EE5F77-3150-420B-B29C-471DB185239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327176" y="980728"/>
            <a:ext cx="6172200" cy="1445546"/>
          </a:xfrm>
        </p:spPr>
        <p:txBody>
          <a:bodyPr>
            <a:normAutofit/>
          </a:bodyPr>
          <a:lstStyle/>
          <a:p>
            <a:pPr algn="ctr"/>
            <a:r>
              <a:rPr lang="ar-SA" sz="4000" dirty="0">
                <a:latin typeface="Calibri Light" pitchFamily="34" charset="0"/>
                <a:cs typeface="Calibri Light" pitchFamily="34" charset="0"/>
              </a:rPr>
              <a:t>هيا بنا اعزائي التلاميذ نجمل ما تعلمناه اليوم  </a:t>
            </a:r>
            <a:endParaRPr lang="he-IL" sz="4000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462" y="3984114"/>
            <a:ext cx="2857500" cy="1600200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5" r="21038"/>
          <a:stretch/>
        </p:blipFill>
        <p:spPr>
          <a:xfrm rot="1233294">
            <a:off x="5983540" y="3665028"/>
            <a:ext cx="1933014" cy="2238371"/>
          </a:xfrm>
          <a:prstGeom prst="rect">
            <a:avLst/>
          </a:prstGeom>
        </p:spPr>
      </p:pic>
      <p:sp>
        <p:nvSpPr>
          <p:cNvPr id="6" name="פרצוף מחייך 5"/>
          <p:cNvSpPr/>
          <p:nvPr/>
        </p:nvSpPr>
        <p:spPr>
          <a:xfrm>
            <a:off x="4283968" y="1866697"/>
            <a:ext cx="576064" cy="648072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278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835696" y="620688"/>
            <a:ext cx="6089104" cy="652934"/>
          </a:xfrm>
        </p:spPr>
        <p:txBody>
          <a:bodyPr/>
          <a:lstStyle/>
          <a:p>
            <a:pPr algn="ctr"/>
            <a:r>
              <a:rPr lang="ar-SA" b="1" dirty="0">
                <a:latin typeface="Calibri Light" pitchFamily="34" charset="0"/>
                <a:cs typeface="Calibri Light" pitchFamily="34" charset="0"/>
              </a:rPr>
              <a:t>تعلمنا اليوم اللّبنات التالية:</a:t>
            </a:r>
            <a:endParaRPr lang="he-IL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2800" b="1" dirty="0">
                <a:latin typeface="Calibri Light" pitchFamily="34" charset="0"/>
                <a:cs typeface="Calibri Light" pitchFamily="34" charset="0"/>
              </a:rPr>
              <a:t>لبنة </a:t>
            </a:r>
            <a:r>
              <a:rPr lang="ar-SA" sz="2800" b="1" u="sng" dirty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  <a:cs typeface="Calibri Light" pitchFamily="34" charset="0"/>
              </a:rPr>
              <a:t>البداية</a:t>
            </a:r>
            <a:r>
              <a:rPr lang="ar-SA" sz="2800" b="1" dirty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  <a:cs typeface="Calibri Light" pitchFamily="34" charset="0"/>
              </a:rPr>
              <a:t> </a:t>
            </a:r>
            <a:r>
              <a:rPr lang="ar-SA" sz="2800" b="1" dirty="0">
                <a:latin typeface="Calibri Light" pitchFamily="34" charset="0"/>
                <a:cs typeface="Calibri Light" pitchFamily="34" charset="0"/>
              </a:rPr>
              <a:t>من فئة </a:t>
            </a:r>
            <a:r>
              <a:rPr lang="ar-SA" sz="2800" b="1" u="sng" dirty="0">
                <a:solidFill>
                  <a:schemeClr val="accent1">
                    <a:lumMod val="50000"/>
                  </a:schemeClr>
                </a:solidFill>
                <a:latin typeface="Calibri Light" pitchFamily="34" charset="0"/>
                <a:cs typeface="Calibri Light" pitchFamily="34" charset="0"/>
              </a:rPr>
              <a:t>الاحداث</a:t>
            </a:r>
            <a:r>
              <a:rPr lang="ar-SA" sz="2800" b="1" dirty="0">
                <a:latin typeface="Calibri Light" pitchFamily="34" charset="0"/>
                <a:cs typeface="Calibri Light" pitchFamily="34" charset="0"/>
              </a:rPr>
              <a:t>:</a:t>
            </a:r>
          </a:p>
          <a:p>
            <a:pPr marL="0" indent="0">
              <a:buNone/>
            </a:pPr>
            <a:endParaRPr lang="he-IL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132856"/>
            <a:ext cx="2391052" cy="1620382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351" y="3212976"/>
            <a:ext cx="2520280" cy="2820995"/>
          </a:xfrm>
          <a:prstGeom prst="rect">
            <a:avLst/>
          </a:prstGeom>
        </p:spPr>
      </p:pic>
      <p:sp>
        <p:nvSpPr>
          <p:cNvPr id="7" name="חץ מכופף למעלה 6"/>
          <p:cNvSpPr/>
          <p:nvPr/>
        </p:nvSpPr>
        <p:spPr>
          <a:xfrm rot="5400000">
            <a:off x="300947" y="2875517"/>
            <a:ext cx="1425476" cy="1092283"/>
          </a:xfrm>
          <a:prstGeom prst="bentUpArrow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701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pPr marL="0" indent="0">
              <a:buNone/>
            </a:pPr>
            <a:r>
              <a:rPr lang="ar-SA" sz="2800" b="1" dirty="0">
                <a:latin typeface="Calibri Light" pitchFamily="34" charset="0"/>
                <a:cs typeface="Calibri Light" pitchFamily="34" charset="0"/>
              </a:rPr>
              <a:t>لبنة </a:t>
            </a:r>
            <a:r>
              <a:rPr lang="ar-SA" sz="2800" b="1" u="sng" dirty="0">
                <a:solidFill>
                  <a:srgbClr val="FFC000"/>
                </a:solidFill>
                <a:latin typeface="Calibri Light" pitchFamily="34" charset="0"/>
                <a:cs typeface="Calibri Light" pitchFamily="34" charset="0"/>
              </a:rPr>
              <a:t>كرر باستمرار </a:t>
            </a:r>
            <a:r>
              <a:rPr lang="ar-SA" sz="2800" b="1" dirty="0">
                <a:latin typeface="Calibri Light" pitchFamily="34" charset="0"/>
                <a:cs typeface="Calibri Light" pitchFamily="34" charset="0"/>
              </a:rPr>
              <a:t>من فئة </a:t>
            </a:r>
            <a:r>
              <a:rPr lang="ar-SA" sz="2800" b="1" u="sng" dirty="0">
                <a:solidFill>
                  <a:srgbClr val="FFC000"/>
                </a:solidFill>
                <a:latin typeface="Calibri Light" pitchFamily="34" charset="0"/>
                <a:cs typeface="Calibri Light" pitchFamily="34" charset="0"/>
              </a:rPr>
              <a:t>التحكم</a:t>
            </a:r>
            <a:r>
              <a:rPr lang="ar-SA" sz="2800" b="1" dirty="0">
                <a:latin typeface="Calibri Light" pitchFamily="34" charset="0"/>
                <a:cs typeface="Calibri Light" pitchFamily="34" charset="0"/>
              </a:rPr>
              <a:t>: </a:t>
            </a:r>
          </a:p>
          <a:p>
            <a:pPr marL="0" indent="0">
              <a:buNone/>
            </a:pPr>
            <a:r>
              <a:rPr lang="ar-SA" dirty="0">
                <a:latin typeface="Calibri Light" pitchFamily="34" charset="0"/>
                <a:cs typeface="Calibri Light" pitchFamily="34" charset="0"/>
              </a:rPr>
              <a:t>وهي تعني تكرار تنفيذ الامر بشكل مستمر دون حد</a:t>
            </a:r>
          </a:p>
          <a:p>
            <a:pPr marL="0" indent="0">
              <a:buNone/>
            </a:pPr>
            <a:endParaRPr lang="he-IL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996952"/>
            <a:ext cx="2448272" cy="274039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62242"/>
            <a:ext cx="1978677" cy="1403676"/>
          </a:xfrm>
          <a:prstGeom prst="rect">
            <a:avLst/>
          </a:prstGeom>
        </p:spPr>
      </p:pic>
      <p:sp>
        <p:nvSpPr>
          <p:cNvPr id="7" name="חץ מכופף למעלה 6"/>
          <p:cNvSpPr/>
          <p:nvPr/>
        </p:nvSpPr>
        <p:spPr>
          <a:xfrm rot="5400000">
            <a:off x="660987" y="3164956"/>
            <a:ext cx="1425476" cy="1092283"/>
          </a:xfrm>
          <a:prstGeom prst="bentUpArrow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108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b="1" dirty="0">
                <a:latin typeface="Calibri Light" pitchFamily="34" charset="0"/>
                <a:cs typeface="Calibri Light" pitchFamily="34" charset="0"/>
              </a:rPr>
              <a:t>لبنة </a:t>
            </a:r>
            <a:r>
              <a:rPr lang="ar-SA" b="1" u="sng" dirty="0">
                <a:solidFill>
                  <a:schemeClr val="accent2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rPr>
              <a:t>تحرك</a:t>
            </a:r>
            <a:r>
              <a:rPr lang="ar-SA" b="1" dirty="0">
                <a:latin typeface="Calibri Light" pitchFamily="34" charset="0"/>
                <a:cs typeface="Calibri Light" pitchFamily="34" charset="0"/>
              </a:rPr>
              <a:t> من فئة </a:t>
            </a:r>
            <a:r>
              <a:rPr lang="ar-SA" b="1" u="sng" dirty="0">
                <a:solidFill>
                  <a:schemeClr val="accent2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rPr>
              <a:t>الحركة</a:t>
            </a:r>
            <a:r>
              <a:rPr lang="ar-SA" b="1" dirty="0">
                <a:latin typeface="Calibri Light" pitchFamily="34" charset="0"/>
                <a:cs typeface="Calibri Light" pitchFamily="34" charset="0"/>
              </a:rPr>
              <a:t>:</a:t>
            </a:r>
          </a:p>
          <a:p>
            <a:pPr marL="0" indent="0">
              <a:buNone/>
            </a:pPr>
            <a:endParaRPr lang="he-IL" b="1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356992"/>
            <a:ext cx="2448272" cy="2740395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113" y="2539758"/>
            <a:ext cx="2283082" cy="1168938"/>
          </a:xfrm>
          <a:prstGeom prst="rect">
            <a:avLst/>
          </a:prstGeom>
        </p:spPr>
      </p:pic>
      <p:sp>
        <p:nvSpPr>
          <p:cNvPr id="7" name="חץ מכופף למעלה 6"/>
          <p:cNvSpPr/>
          <p:nvPr/>
        </p:nvSpPr>
        <p:spPr>
          <a:xfrm rot="5400000">
            <a:off x="546893" y="3867653"/>
            <a:ext cx="1425476" cy="1092283"/>
          </a:xfrm>
          <a:prstGeom prst="bentUpArrow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250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r>
              <a:rPr lang="ar-SA" b="1" dirty="0">
                <a:latin typeface="Calibri Light" pitchFamily="34" charset="0"/>
                <a:cs typeface="Calibri Light" pitchFamily="34" charset="0"/>
              </a:rPr>
              <a:t>لبنة </a:t>
            </a:r>
            <a:r>
              <a:rPr lang="ar-SA" b="1" u="sng" dirty="0">
                <a:solidFill>
                  <a:schemeClr val="accent2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rPr>
              <a:t>ارتد اذا كنت عند الحافة </a:t>
            </a:r>
            <a:r>
              <a:rPr lang="ar-SA" b="1" dirty="0">
                <a:latin typeface="Calibri Light" pitchFamily="34" charset="0"/>
                <a:cs typeface="Calibri Light" pitchFamily="34" charset="0"/>
              </a:rPr>
              <a:t>من فئة </a:t>
            </a:r>
            <a:r>
              <a:rPr lang="ar-SA" b="1" u="sng" dirty="0">
                <a:solidFill>
                  <a:schemeClr val="accent2">
                    <a:lumMod val="75000"/>
                  </a:schemeClr>
                </a:solidFill>
                <a:latin typeface="Calibri Light" pitchFamily="34" charset="0"/>
                <a:cs typeface="Calibri Light" pitchFamily="34" charset="0"/>
              </a:rPr>
              <a:t>الحركة</a:t>
            </a:r>
            <a:r>
              <a:rPr lang="ar-SA" b="1" dirty="0">
                <a:latin typeface="Calibri Light" pitchFamily="34" charset="0"/>
                <a:cs typeface="Calibri Light" pitchFamily="34" charset="0"/>
              </a:rPr>
              <a:t>:</a:t>
            </a:r>
          </a:p>
          <a:p>
            <a:pPr marL="0" indent="0">
              <a:buNone/>
            </a:pPr>
            <a:r>
              <a:rPr lang="ar-SA" b="1" dirty="0">
                <a:latin typeface="Calibri Light" pitchFamily="34" charset="0"/>
                <a:cs typeface="Calibri Light" pitchFamily="34" charset="0"/>
              </a:rPr>
              <a:t>هذه لبنة الشرط التي تنص على انه في حال ملامسة الكائن لحافة المنصة فإنه سيرتد وسيستمر بالسير في الاتجاه المعاكس وهكذا.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657364"/>
            <a:ext cx="2628844" cy="1347699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605" y="3331213"/>
            <a:ext cx="2448272" cy="2740395"/>
          </a:xfrm>
          <a:prstGeom prst="rect">
            <a:avLst/>
          </a:prstGeom>
        </p:spPr>
      </p:pic>
      <p:sp>
        <p:nvSpPr>
          <p:cNvPr id="6" name="חץ מכופף למעלה 5"/>
          <p:cNvSpPr/>
          <p:nvPr/>
        </p:nvSpPr>
        <p:spPr>
          <a:xfrm rot="5400000">
            <a:off x="660987" y="4027646"/>
            <a:ext cx="1425476" cy="1092283"/>
          </a:xfrm>
          <a:prstGeom prst="bentUpArrow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5999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חלון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73</Words>
  <Application>Microsoft Office PowerPoint</Application>
  <PresentationFormat>‫הצגה על המסך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Calibri Light</vt:lpstr>
      <vt:lpstr>Century Schoolbook</vt:lpstr>
      <vt:lpstr>Wingdings</vt:lpstr>
      <vt:lpstr>Wingdings 2</vt:lpstr>
      <vt:lpstr>חלון</vt:lpstr>
      <vt:lpstr>هيا بنا اعزائي التلاميذ نجمل ما تعلمناه اليوم  </vt:lpstr>
      <vt:lpstr>تعلمنا اليوم اللّبنات التالية: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هيا بنا اعزائي التلاميذ نجمل ما تعلمناه اليوم</dc:title>
  <dc:creator>User</dc:creator>
  <cp:lastModifiedBy>Alaa Gharra</cp:lastModifiedBy>
  <cp:revision>6</cp:revision>
  <dcterms:created xsi:type="dcterms:W3CDTF">2018-12-09T17:55:01Z</dcterms:created>
  <dcterms:modified xsi:type="dcterms:W3CDTF">2018-12-09T18:51:02Z</dcterms:modified>
</cp:coreProperties>
</file>